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136043" val="960" rev64="64" revOS="3"/>
      <pr:smFileRevision xmlns:pr="smNativeData" dt="1556136043" val="0"/>
      <pr:guideOptions xmlns:pr="smNativeData" dt="1556136043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425684220" cy="14256842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a8D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42EB255-1BD9-7B44-9796-ED11FCD861B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9uL2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15AA886-C8DC-0F5E-92E2-3E0BE6AC646B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ipq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384CBD9-978E-D13D-C03C-61688572363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gAN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jQf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48E52B-65AB-1D13-E5F0-9346ABBE13C6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jof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3232B10-5ECE-76DD-809B-A88865D576F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4BF2C3-8DD8-1E04-96F3-7B51BCBD602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rL2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rL2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F5BAA3F-71D2-0E5C-9CE3-8709E4AD6AD2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Bvci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rL2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CD2FFF-B1BB-98D9-F575-478C613B0312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DHd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8D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rL2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MvbW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BCC660E-40C6-9990-8874-B6C5283A7EE3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MvUG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Dxh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381086D-238E-D4FE-C039-D5AB46773680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tYX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ByZX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8D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5kYX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tYX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BCA94BE-F0F6-9F62-B872-0637DA3C4E53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9uL3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VrL2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A9FF4D4-9AA7-CA02-E927-6C57BA691F39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Cji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a8D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ABb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8D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jk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a8DA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Cji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a8D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9uJT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MvU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DC630B4-FAF0-93C6-BE7E-0C937E304859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i5tv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d9O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EAE1889-C7D3-FBEE-9D16-31BB56586B64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w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d9O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2C50BFC-B2EF-90FD-A17D-44A845335711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d9O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A51DF1E-50F7-0429-B9E9-A67C91A74FF3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d9O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B4BE564-2A96-1E13-D8F3-DC46ABBD2E89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d9O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3D785BD-F3CE-8273-806F-0526CB217650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H0Ef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8D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x3LO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924AD65-2BE4-715B-AA9C-DD0EE3D25C88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8352ABA-F4E5-60DC-AB8D-028964C35D57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8DA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gBe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BDA75BA-F4A6-8F83-E862-02D63B2C1E57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DpK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555FE96-D898-0008-D6ED-2E5DB0A3207B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8DA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MvUG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F991739-77B2-CCE1-FC21-81B4596F0AD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o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8DA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T9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033CDBA-F4ED-663B-A38B-026E83C5555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a8DA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vQsAACoBAAAbKwAAB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908175" y="189230"/>
            <a:ext cx="5099050" cy="64801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easqk</dc:creator>
  <cp:keywords/>
  <dc:description/>
  <cp:lastModifiedBy>apc</cp:lastModifiedBy>
  <cp:revision>0</cp:revision>
  <dcterms:created xsi:type="dcterms:W3CDTF">2019-04-24T19:00:31Z</dcterms:created>
  <dcterms:modified xsi:type="dcterms:W3CDTF">2019-04-24T19:00:43Z</dcterms:modified>
</cp:coreProperties>
</file>